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55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2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0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0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0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5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5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3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7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2E2B-87E4-4FB6-A685-DD59BBE2C80C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EA9DD-5B20-4E11-9255-473767188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Examples for  The Movement: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Program1:</a:t>
            </a:r>
          </a:p>
          <a:p>
            <a:r>
              <a:rPr lang="en-US" dirty="0"/>
              <a:t>   Draw the rectangle move from down to up.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close all </a:t>
            </a:r>
          </a:p>
          <a:p>
            <a:r>
              <a:rPr lang="en-US" dirty="0"/>
              <a:t>%the speed of rectangle</a:t>
            </a:r>
          </a:p>
          <a:p>
            <a:r>
              <a:rPr lang="en-US" dirty="0" err="1"/>
              <a:t>timestep</a:t>
            </a:r>
            <a:r>
              <a:rPr lang="en-US" dirty="0"/>
              <a:t> = 0.2;</a:t>
            </a:r>
          </a:p>
          <a:p>
            <a:r>
              <a:rPr lang="en-US" dirty="0"/>
              <a:t>% </a:t>
            </a:r>
            <a:r>
              <a:rPr lang="en-US" dirty="0" err="1"/>
              <a:t>parametars</a:t>
            </a:r>
            <a:r>
              <a:rPr lang="en-US" dirty="0"/>
              <a:t> for the rectangle</a:t>
            </a:r>
          </a:p>
          <a:p>
            <a:r>
              <a:rPr lang="en-US" dirty="0"/>
              <a:t>x = 1 ; </a:t>
            </a:r>
          </a:p>
          <a:p>
            <a:r>
              <a:rPr lang="en-US" dirty="0"/>
              <a:t>y = 1 ; </a:t>
            </a:r>
          </a:p>
          <a:p>
            <a:r>
              <a:rPr lang="en-US" dirty="0" err="1"/>
              <a:t>vx</a:t>
            </a:r>
            <a:r>
              <a:rPr lang="en-US" dirty="0"/>
              <a:t> = 2 ;</a:t>
            </a:r>
          </a:p>
          <a:p>
            <a:r>
              <a:rPr lang="en-US" dirty="0" err="1"/>
              <a:t>vy</a:t>
            </a:r>
            <a:r>
              <a:rPr lang="en-US" dirty="0"/>
              <a:t> = 2 ;</a:t>
            </a:r>
          </a:p>
          <a:p>
            <a:r>
              <a:rPr lang="en-US" dirty="0"/>
              <a:t>for t =1 : </a:t>
            </a:r>
            <a:r>
              <a:rPr lang="en-US" dirty="0" err="1"/>
              <a:t>timestep</a:t>
            </a:r>
            <a:r>
              <a:rPr lang="en-US" dirty="0"/>
              <a:t> : 33   </a:t>
            </a:r>
          </a:p>
          <a:p>
            <a:r>
              <a:rPr lang="en-US" dirty="0"/>
              <a:t>    plot(</a:t>
            </a:r>
            <a:r>
              <a:rPr lang="en-US" dirty="0" err="1"/>
              <a:t>x,y</a:t>
            </a:r>
            <a:r>
              <a:rPr lang="en-US" dirty="0"/>
              <a:t>);</a:t>
            </a:r>
          </a:p>
          <a:p>
            <a:r>
              <a:rPr lang="en-US" dirty="0"/>
              <a:t>    rectangle('Position',[ x y x y ] ); %to </a:t>
            </a:r>
          </a:p>
        </p:txBody>
      </p:sp>
    </p:spTree>
    <p:extLst>
      <p:ext uri="{BB962C8B-B14F-4D97-AF65-F5344CB8AC3E}">
        <p14:creationId xmlns:p14="http://schemas.microsoft.com/office/powerpoint/2010/main" val="66615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draw rectangle</a:t>
            </a:r>
          </a:p>
          <a:p>
            <a:r>
              <a:rPr lang="en-US" dirty="0"/>
              <a:t>       %the </a:t>
            </a:r>
            <a:r>
              <a:rPr lang="en-US" dirty="0" err="1"/>
              <a:t>incremant</a:t>
            </a:r>
            <a:r>
              <a:rPr lang="en-US" dirty="0"/>
              <a:t> of the point</a:t>
            </a:r>
          </a:p>
          <a:p>
            <a:r>
              <a:rPr lang="en-US" dirty="0"/>
              <a:t>    x = x + </a:t>
            </a:r>
            <a:r>
              <a:rPr lang="en-US" dirty="0" err="1"/>
              <a:t>vx</a:t>
            </a:r>
            <a:r>
              <a:rPr lang="en-US" dirty="0"/>
              <a:t>*</a:t>
            </a:r>
            <a:r>
              <a:rPr lang="en-US" dirty="0" err="1"/>
              <a:t>timestep</a:t>
            </a:r>
            <a:r>
              <a:rPr lang="en-US" dirty="0"/>
              <a:t>;</a:t>
            </a:r>
          </a:p>
          <a:p>
            <a:r>
              <a:rPr lang="en-US" dirty="0"/>
              <a:t>    y = y + </a:t>
            </a:r>
            <a:r>
              <a:rPr lang="en-US" dirty="0" err="1"/>
              <a:t>vy</a:t>
            </a:r>
            <a:r>
              <a:rPr lang="en-US" dirty="0"/>
              <a:t>*</a:t>
            </a:r>
            <a:r>
              <a:rPr lang="en-US" dirty="0" err="1"/>
              <a:t>timestep</a:t>
            </a:r>
            <a:r>
              <a:rPr lang="en-US" dirty="0"/>
              <a:t>;</a:t>
            </a:r>
          </a:p>
          <a:p>
            <a:r>
              <a:rPr lang="en-US" dirty="0"/>
              <a:t>    axis([0 100 0 100]);</a:t>
            </a:r>
          </a:p>
          <a:p>
            <a:r>
              <a:rPr lang="en-US" dirty="0"/>
              <a:t>    </a:t>
            </a:r>
            <a:r>
              <a:rPr lang="en-US" dirty="0" err="1"/>
              <a:t>drawnow</a:t>
            </a:r>
            <a:r>
              <a:rPr lang="en-US" dirty="0"/>
              <a:t>;</a:t>
            </a:r>
          </a:p>
          <a:p>
            <a:r>
              <a:rPr lang="en-US" dirty="0"/>
              <a:t>  end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6353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Program2:</a:t>
            </a:r>
          </a:p>
          <a:p>
            <a:r>
              <a:rPr lang="en-US" dirty="0"/>
              <a:t>     Draw star symbol move from down to up.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close all </a:t>
            </a:r>
          </a:p>
          <a:p>
            <a:r>
              <a:rPr lang="en-US" dirty="0"/>
              <a:t>%speed of the point</a:t>
            </a:r>
          </a:p>
          <a:p>
            <a:r>
              <a:rPr lang="en-US" dirty="0" err="1"/>
              <a:t>timestep</a:t>
            </a:r>
            <a:r>
              <a:rPr lang="en-US" dirty="0"/>
              <a:t> = 0.6;</a:t>
            </a:r>
          </a:p>
          <a:p>
            <a:r>
              <a:rPr lang="en-US" dirty="0"/>
              <a:t>% </a:t>
            </a:r>
            <a:r>
              <a:rPr lang="en-US" dirty="0" err="1"/>
              <a:t>parametars</a:t>
            </a:r>
            <a:r>
              <a:rPr lang="en-US" dirty="0"/>
              <a:t> for the plot</a:t>
            </a:r>
          </a:p>
          <a:p>
            <a:r>
              <a:rPr lang="en-US" dirty="0"/>
              <a:t>x = 1 ; </a:t>
            </a:r>
          </a:p>
          <a:p>
            <a:r>
              <a:rPr lang="en-US" dirty="0"/>
              <a:t>y = 1 ; </a:t>
            </a:r>
          </a:p>
          <a:p>
            <a:r>
              <a:rPr lang="en-US" dirty="0" err="1"/>
              <a:t>vx</a:t>
            </a:r>
            <a:r>
              <a:rPr lang="en-US" dirty="0"/>
              <a:t> = 1 ;</a:t>
            </a:r>
          </a:p>
          <a:p>
            <a:r>
              <a:rPr lang="en-US" dirty="0" err="1"/>
              <a:t>vy</a:t>
            </a:r>
            <a:r>
              <a:rPr lang="en-US" dirty="0"/>
              <a:t> = 1 ;</a:t>
            </a:r>
          </a:p>
          <a:p>
            <a:r>
              <a:rPr lang="en-US" dirty="0"/>
              <a:t> for t =1 : </a:t>
            </a:r>
            <a:r>
              <a:rPr lang="en-US" dirty="0" err="1"/>
              <a:t>timestep</a:t>
            </a:r>
            <a:r>
              <a:rPr lang="en-US" dirty="0"/>
              <a:t> : 70   </a:t>
            </a:r>
          </a:p>
          <a:p>
            <a:r>
              <a:rPr lang="en-US" dirty="0"/>
              <a:t>    plot(</a:t>
            </a:r>
            <a:r>
              <a:rPr lang="en-US" dirty="0" err="1"/>
              <a:t>x,y</a:t>
            </a:r>
            <a:r>
              <a:rPr lang="en-US" dirty="0"/>
              <a:t>,'*');</a:t>
            </a:r>
          </a:p>
          <a:p>
            <a:r>
              <a:rPr lang="en-US" dirty="0"/>
              <a:t>    %the </a:t>
            </a:r>
            <a:r>
              <a:rPr lang="en-US" dirty="0" err="1"/>
              <a:t>incremant</a:t>
            </a:r>
            <a:r>
              <a:rPr lang="en-US" dirty="0"/>
              <a:t> of the point</a:t>
            </a:r>
          </a:p>
          <a:p>
            <a:r>
              <a:rPr lang="en-US" dirty="0"/>
              <a:t>    x = x + </a:t>
            </a:r>
            <a:r>
              <a:rPr lang="en-US" dirty="0" err="1"/>
              <a:t>vx</a:t>
            </a:r>
            <a:r>
              <a:rPr lang="en-US" dirty="0"/>
              <a:t>*</a:t>
            </a:r>
            <a:r>
              <a:rPr lang="en-US" dirty="0" err="1"/>
              <a:t>timestep</a:t>
            </a:r>
            <a:r>
              <a:rPr lang="en-US" dirty="0"/>
              <a:t>;</a:t>
            </a:r>
          </a:p>
          <a:p>
            <a:r>
              <a:rPr lang="en-US" dirty="0"/>
              <a:t>    y = y + </a:t>
            </a:r>
            <a:r>
              <a:rPr lang="en-US" dirty="0" err="1"/>
              <a:t>vy</a:t>
            </a:r>
            <a:r>
              <a:rPr lang="en-US" dirty="0"/>
              <a:t>*</a:t>
            </a:r>
            <a:r>
              <a:rPr lang="en-US" dirty="0" err="1"/>
              <a:t>timestep</a:t>
            </a:r>
            <a:r>
              <a:rPr lang="en-US" dirty="0"/>
              <a:t>;</a:t>
            </a:r>
          </a:p>
          <a:p>
            <a:r>
              <a:rPr lang="en-US" dirty="0"/>
              <a:t>     axis([0 100 0 100])</a:t>
            </a:r>
          </a:p>
          <a:p>
            <a:r>
              <a:rPr lang="en-US" dirty="0"/>
              <a:t>    </a:t>
            </a:r>
            <a:r>
              <a:rPr lang="en-US" dirty="0" err="1"/>
              <a:t>drawnow</a:t>
            </a:r>
            <a:endParaRPr lang="en-US" dirty="0"/>
          </a:p>
          <a:p>
            <a:r>
              <a:rPr lang="en-US"/>
              <a:t>    end</a:t>
            </a:r>
          </a:p>
        </p:txBody>
      </p:sp>
    </p:spTree>
    <p:extLst>
      <p:ext uri="{BB962C8B-B14F-4D97-AF65-F5344CB8AC3E}">
        <p14:creationId xmlns:p14="http://schemas.microsoft.com/office/powerpoint/2010/main" val="23608006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</Words>
  <Application>Microsoft Office PowerPoint</Application>
  <PresentationFormat>عرض على الشاشة (3:4)‏</PresentationFormat>
  <Paragraphs>44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Windows User</cp:lastModifiedBy>
  <cp:revision>1</cp:revision>
  <dcterms:created xsi:type="dcterms:W3CDTF">2019-12-12T23:47:05Z</dcterms:created>
  <dcterms:modified xsi:type="dcterms:W3CDTF">2019-12-12T23:49:13Z</dcterms:modified>
</cp:coreProperties>
</file>